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1"/>
  </p:sldMasterIdLst>
  <p:notesMasterIdLst>
    <p:notesMasterId r:id="rId9"/>
  </p:notesMasterIdLst>
  <p:sldIdLst>
    <p:sldId id="342" r:id="rId2"/>
    <p:sldId id="352" r:id="rId3"/>
    <p:sldId id="356" r:id="rId4"/>
    <p:sldId id="348" r:id="rId5"/>
    <p:sldId id="357" r:id="rId6"/>
    <p:sldId id="355" r:id="rId7"/>
    <p:sldId id="353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5202E"/>
    <a:srgbClr val="0515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49C058F-40E2-488F-A547-1129A33B18C1}" v="35" dt="2023-11-12T21:53:36.69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5646"/>
  </p:normalViewPr>
  <p:slideViewPr>
    <p:cSldViewPr snapToGrid="0" snapToObjects="1" showGuides="1">
      <p:cViewPr varScale="1">
        <p:scale>
          <a:sx n="78" d="100"/>
          <a:sy n="78" d="100"/>
        </p:scale>
        <p:origin x="850" y="7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microsoft.com/office/2018/10/relationships/authors" Target="authors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B3339F-6CEA-4641-BE08-40DAFD6FCF25}" type="datetimeFigureOut">
              <a:rPr lang="en-US" smtClean="0"/>
              <a:t>11/12/2023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F75CB5-5666-5049-9AE0-38EFD385C2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5626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74183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gradFill>
          <a:gsLst>
            <a:gs pos="93000">
              <a:schemeClr val="tx2"/>
            </a:gs>
            <a:gs pos="81000">
              <a:schemeClr val="accent6">
                <a:lumMod val="50000"/>
              </a:schemeClr>
            </a:gs>
            <a:gs pos="27000">
              <a:schemeClr val="tx1"/>
            </a:gs>
            <a:gs pos="8000">
              <a:schemeClr val="accent4">
                <a:lumMod val="75000"/>
              </a:schemeClr>
            </a:gs>
            <a:gs pos="0">
              <a:schemeClr val="accent4"/>
            </a:gs>
            <a:gs pos="99000">
              <a:schemeClr val="tx2">
                <a:lumMod val="40000"/>
                <a:lumOff val="60000"/>
              </a:schemeClr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14">
            <a:extLst>
              <a:ext uri="{FF2B5EF4-FFF2-40B4-BE49-F238E27FC236}">
                <a16:creationId xmlns:a16="http://schemas.microsoft.com/office/drawing/2014/main" id="{F6856948-14CB-159E-5A7C-80A0115641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0" y="0"/>
            <a:ext cx="12192000" cy="6832599"/>
          </a:xfrm>
          <a:prstGeom prst="rect">
            <a:avLst/>
          </a:prstGeom>
        </p:spPr>
      </p:pic>
      <p:pic>
        <p:nvPicPr>
          <p:cNvPr id="9" name="Content Placeholder 14">
            <a:extLst>
              <a:ext uri="{FF2B5EF4-FFF2-40B4-BE49-F238E27FC236}">
                <a16:creationId xmlns:a16="http://schemas.microsoft.com/office/drawing/2014/main" id="{7FFF1F47-49A0-3608-5C50-3C57415465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0901" t="2692" r="9005" b="2173"/>
          <a:stretch/>
        </p:blipFill>
        <p:spPr>
          <a:xfrm>
            <a:off x="-3" y="37"/>
            <a:ext cx="12192000" cy="68538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462FF1-D97D-8505-FE7F-8B2DB411A8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527164"/>
            <a:ext cx="12191998" cy="1323440"/>
          </a:xfrm>
        </p:spPr>
        <p:txBody>
          <a:bodyPr>
            <a:noAutofit/>
          </a:bodyPr>
          <a:lstStyle>
            <a:lvl1pPr algn="ctr">
              <a:defRPr sz="6000" kern="1200" spc="2200" baseline="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58B9CAE2-F3DD-D6D3-96C8-D947A41177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" y="3558868"/>
            <a:ext cx="12191997" cy="781119"/>
          </a:xfrm>
        </p:spPr>
        <p:txBody>
          <a:bodyPr>
            <a:noAutofit/>
          </a:bodyPr>
          <a:lstStyle>
            <a:lvl1pPr marL="0" indent="0" algn="ctr">
              <a:buNone/>
              <a:defRPr sz="4000" b="0" i="0" spc="1800" baseline="0">
                <a:solidFill>
                  <a:schemeClr val="bg1"/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subtitle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07BA9FA4-8138-9E88-1DA3-FE01F5672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5532550"/>
            <a:ext cx="12192000" cy="1323440"/>
          </a:xfrm>
          <a:solidFill>
            <a:schemeClr val="tx1">
              <a:alpha val="61961"/>
            </a:schemeClr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60000"/>
              </a:lnSpc>
              <a:buNone/>
              <a:defRPr sz="2000" b="0" i="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</p:spTree>
    <p:extLst>
      <p:ext uri="{BB962C8B-B14F-4D97-AF65-F5344CB8AC3E}">
        <p14:creationId xmlns:p14="http://schemas.microsoft.com/office/powerpoint/2010/main" val="41193215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Content Placeholder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5845" y="-6350"/>
            <a:ext cx="7732295" cy="685386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5F19E97-D266-0158-DB58-8B80C6AE8445}"/>
              </a:ext>
            </a:extLst>
          </p:cNvPr>
          <p:cNvSpPr/>
          <p:nvPr userDrawn="1"/>
        </p:nvSpPr>
        <p:spPr>
          <a:xfrm>
            <a:off x="-1" y="0"/>
            <a:ext cx="8784040" cy="685915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3661" y="1052108"/>
            <a:ext cx="6910627" cy="1164882"/>
          </a:xfrm>
        </p:spPr>
        <p:txBody>
          <a:bodyPr anchor="b">
            <a:noAutofit/>
          </a:bodyPr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AEE2076-2104-00E8-4FC5-D2D1939662A8}"/>
              </a:ext>
            </a:extLst>
          </p:cNvPr>
          <p:cNvSpPr/>
          <p:nvPr userDrawn="1"/>
        </p:nvSpPr>
        <p:spPr>
          <a:xfrm>
            <a:off x="1876516" y="842493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29EA78E-CF91-A313-1EA3-1B737189BE6A}"/>
              </a:ext>
            </a:extLst>
          </p:cNvPr>
          <p:cNvSpPr/>
          <p:nvPr userDrawn="1"/>
        </p:nvSpPr>
        <p:spPr>
          <a:xfrm>
            <a:off x="3272500" y="5713197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BC4BAB7B-AB4F-FB57-387C-7A8618043E2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025623" y="2530837"/>
            <a:ext cx="6888665" cy="961087"/>
          </a:xfrm>
        </p:spPr>
        <p:txBody>
          <a:bodyPr>
            <a:noAutofit/>
          </a:bodyPr>
          <a:lstStyle>
            <a:lvl1pPr>
              <a:lnSpc>
                <a:spcPct val="140000"/>
              </a:lnSpc>
              <a:defRPr sz="20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7512376E-E81C-EEBC-A5F9-53785637088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25624" y="3617963"/>
            <a:ext cx="6888665" cy="2241805"/>
          </a:xfrm>
        </p:spPr>
        <p:txBody>
          <a:bodyPr anchor="t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 sz="1600">
                <a:solidFill>
                  <a:schemeClr val="bg1"/>
                </a:solidFill>
                <a:latin typeface="+mn-lt"/>
                <a:cs typeface="Biome" panose="020B0503030204020804" pitchFamily="34" charset="0"/>
              </a:defRPr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67E9B3C-3EC9-30D0-6EEC-FFD2F1067447}"/>
              </a:ext>
            </a:extLst>
          </p:cNvPr>
          <p:cNvCxnSpPr>
            <a:cxnSpLocks/>
          </p:cNvCxnSpPr>
          <p:nvPr userDrawn="1"/>
        </p:nvCxnSpPr>
        <p:spPr>
          <a:xfrm>
            <a:off x="-12590" y="2359726"/>
            <a:ext cx="532008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CB971EAC-E57B-EF86-ED6F-AE35987CD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8A0ED8DF-4F9C-BDFE-68ED-49B03A544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44BC0460-E5E3-23E3-6335-36CF4BEB87F3}"/>
              </a:ext>
            </a:extLst>
          </p:cNvPr>
          <p:cNvSpPr/>
          <p:nvPr userDrawn="1"/>
        </p:nvSpPr>
        <p:spPr>
          <a:xfrm>
            <a:off x="2360199" y="596691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66623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E699CB90-DCF5-D9AC-0A86-1E02CB3418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8000"/>
          </a:blip>
          <a:srcRect/>
          <a:stretch/>
        </p:blipFill>
        <p:spPr>
          <a:xfrm>
            <a:off x="0" y="11089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0ADD8375-FF36-FC51-FBBD-A4EBCE6D932A}"/>
              </a:ext>
            </a:extLst>
          </p:cNvPr>
          <p:cNvSpPr/>
          <p:nvPr userDrawn="1"/>
        </p:nvSpPr>
        <p:spPr>
          <a:xfrm>
            <a:off x="322118" y="365124"/>
            <a:ext cx="11547765" cy="6237287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365125"/>
            <a:ext cx="10515601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70A684CF-D752-D358-B0D4-0DA2FFB2C78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09530" y="2220319"/>
            <a:ext cx="8845828" cy="929026"/>
          </a:xfrm>
        </p:spPr>
        <p:txBody>
          <a:bodyPr anchor="t">
            <a:noAutofit/>
          </a:bodyPr>
          <a:lstStyle>
            <a:lvl1pPr marL="0" indent="0" algn="ctr">
              <a:lnSpc>
                <a:spcPct val="140000"/>
              </a:lnSpc>
              <a:buFontTx/>
              <a:buNone/>
              <a:defRPr sz="16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9C04702-97CE-9583-8282-DF8500E5ABEF}"/>
              </a:ext>
            </a:extLst>
          </p:cNvPr>
          <p:cNvCxnSpPr>
            <a:cxnSpLocks/>
          </p:cNvCxnSpPr>
          <p:nvPr userDrawn="1"/>
        </p:nvCxnSpPr>
        <p:spPr>
          <a:xfrm>
            <a:off x="4451205" y="3330985"/>
            <a:ext cx="0" cy="1774795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6439E47-02A2-4A4F-1E4A-5DF22C90533A}"/>
              </a:ext>
            </a:extLst>
          </p:cNvPr>
          <p:cNvCxnSpPr>
            <a:cxnSpLocks/>
          </p:cNvCxnSpPr>
          <p:nvPr userDrawn="1"/>
        </p:nvCxnSpPr>
        <p:spPr>
          <a:xfrm>
            <a:off x="7756108" y="3330985"/>
            <a:ext cx="0" cy="1774795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1ABCF599-DE3A-3924-1B55-8986557F7D6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1557437" y="3360802"/>
            <a:ext cx="2522391" cy="1721355"/>
          </a:xfrm>
        </p:spPr>
        <p:txBody>
          <a:bodyPr anchor="ctr">
            <a:noAutofit/>
          </a:bodyPr>
          <a:lstStyle>
            <a:lvl1pPr algn="ctr">
              <a:defRPr sz="20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95711A8B-0B07-4705-5569-EA1C5E3964C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4800601" y="3358082"/>
            <a:ext cx="2587137" cy="1721355"/>
          </a:xfrm>
        </p:spPr>
        <p:txBody>
          <a:bodyPr anchor="ctr">
            <a:noAutofit/>
          </a:bodyPr>
          <a:lstStyle>
            <a:lvl1pPr algn="ctr">
              <a:defRPr sz="20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18BA5EC5-6267-42DB-3068-781F4FBA335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125381" y="3360802"/>
            <a:ext cx="2587137" cy="1721355"/>
          </a:xfrm>
        </p:spPr>
        <p:txBody>
          <a:bodyPr anchor="ctr">
            <a:noAutofit/>
          </a:bodyPr>
          <a:lstStyle>
            <a:lvl1pPr algn="ctr">
              <a:defRPr sz="20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2E394DBB-1E16-C49F-3143-1C827302D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CE982166-168E-4452-AD77-7BDE30E28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Graphic 12">
            <a:extLst>
              <a:ext uri="{FF2B5EF4-FFF2-40B4-BE49-F238E27FC236}">
                <a16:creationId xmlns:a16="http://schemas.microsoft.com/office/drawing/2014/main" id="{33860DCC-9F93-1344-72B0-356F9A045A3A}"/>
              </a:ext>
            </a:extLst>
          </p:cNvPr>
          <p:cNvSpPr/>
          <p:nvPr userDrawn="1"/>
        </p:nvSpPr>
        <p:spPr>
          <a:xfrm>
            <a:off x="873270" y="3931194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Graphic 15">
            <a:extLst>
              <a:ext uri="{FF2B5EF4-FFF2-40B4-BE49-F238E27FC236}">
                <a16:creationId xmlns:a16="http://schemas.microsoft.com/office/drawing/2014/main" id="{1ABE433E-FA5E-3262-5CAB-46DED868AF63}"/>
              </a:ext>
            </a:extLst>
          </p:cNvPr>
          <p:cNvSpPr/>
          <p:nvPr userDrawn="1"/>
        </p:nvSpPr>
        <p:spPr>
          <a:xfrm>
            <a:off x="10658835" y="2022227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6" name="Graphic 15">
            <a:extLst>
              <a:ext uri="{FF2B5EF4-FFF2-40B4-BE49-F238E27FC236}">
                <a16:creationId xmlns:a16="http://schemas.microsoft.com/office/drawing/2014/main" id="{67D7C421-15EE-D350-36FE-97825F63A2BA}"/>
              </a:ext>
            </a:extLst>
          </p:cNvPr>
          <p:cNvSpPr/>
          <p:nvPr userDrawn="1"/>
        </p:nvSpPr>
        <p:spPr>
          <a:xfrm>
            <a:off x="8496299" y="5218771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90304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1E869C67-E833-BD41-7743-D6450600B9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39000"/>
          </a:blip>
          <a:srcRect l="30375" t="11383" b="18991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5F27405-A048-8186-4834-FCBC24391D91}"/>
              </a:ext>
            </a:extLst>
          </p:cNvPr>
          <p:cNvSpPr/>
          <p:nvPr userDrawn="1"/>
        </p:nvSpPr>
        <p:spPr>
          <a:xfrm>
            <a:off x="532" y="11284"/>
            <a:ext cx="12192000" cy="684532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370" y="365125"/>
            <a:ext cx="10515601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8" name="Text Placeholder 19">
            <a:extLst>
              <a:ext uri="{FF2B5EF4-FFF2-40B4-BE49-F238E27FC236}">
                <a16:creationId xmlns:a16="http://schemas.microsoft.com/office/drawing/2014/main" id="{416EC7F6-3F25-98AA-EA20-A759C49841A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828739" y="2714455"/>
            <a:ext cx="3953594" cy="509671"/>
          </a:xfrm>
        </p:spPr>
        <p:txBody>
          <a:bodyPr anchor="ctr">
            <a:noAutofit/>
          </a:bodyPr>
          <a:lstStyle>
            <a:lvl1pPr>
              <a:defRPr sz="2000" spc="300"/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0" name="Text Placeholder 19">
            <a:extLst>
              <a:ext uri="{FF2B5EF4-FFF2-40B4-BE49-F238E27FC236}">
                <a16:creationId xmlns:a16="http://schemas.microsoft.com/office/drawing/2014/main" id="{59A4D373-2403-6A05-1927-144387611C2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966224" y="2700810"/>
            <a:ext cx="3911982" cy="523316"/>
          </a:xfrm>
        </p:spPr>
        <p:txBody>
          <a:bodyPr anchor="ctr">
            <a:noAutofit/>
          </a:bodyPr>
          <a:lstStyle>
            <a:lvl1pPr>
              <a:defRPr sz="2000" spc="300"/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2003C5A-BF21-DE87-0ED1-3E2D0F32B5D8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1864931" y="3448050"/>
            <a:ext cx="3911982" cy="2307568"/>
          </a:xfrm>
        </p:spPr>
        <p:txBody>
          <a:bodyPr/>
          <a:lstStyle>
            <a:lvl1pPr marL="283464" indent="-283464">
              <a:buClr>
                <a:schemeClr val="accent6"/>
              </a:buClr>
              <a:buFont typeface="Arial" panose="020B0604020202020204" pitchFamily="34" charset="0"/>
              <a:buChar char="•"/>
              <a:defRPr sz="1600" spc="20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defRPr sz="1600"/>
            </a:lvl2pPr>
            <a:lvl3pPr marL="859536" indent="-283464">
              <a:defRPr sz="1600"/>
            </a:lvl3pPr>
            <a:lvl4pPr marL="1152144">
              <a:defRPr sz="1600"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6966224" y="3448050"/>
            <a:ext cx="3911982" cy="2307568"/>
          </a:xfrm>
        </p:spPr>
        <p:txBody>
          <a:bodyPr/>
          <a:lstStyle>
            <a:lvl1pPr marL="283464" indent="-283464">
              <a:buClr>
                <a:schemeClr val="accent6"/>
              </a:buClr>
              <a:buFont typeface="Arial" panose="020B0604020202020204" pitchFamily="34" charset="0"/>
              <a:buChar char="•"/>
              <a:defRPr sz="1600" spc="20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defRPr sz="1600"/>
            </a:lvl2pPr>
            <a:lvl3pPr marL="859536" indent="-283464">
              <a:defRPr sz="1600"/>
            </a:lvl3pPr>
            <a:lvl4pPr marL="1152144">
              <a:defRPr sz="1600"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1" name="Graphic 15">
            <a:extLst>
              <a:ext uri="{FF2B5EF4-FFF2-40B4-BE49-F238E27FC236}">
                <a16:creationId xmlns:a16="http://schemas.microsoft.com/office/drawing/2014/main" id="{FFDFB3E1-7148-2A79-2224-9A66EE89CDB3}"/>
              </a:ext>
            </a:extLst>
          </p:cNvPr>
          <p:cNvSpPr/>
          <p:nvPr userDrawn="1"/>
        </p:nvSpPr>
        <p:spPr>
          <a:xfrm>
            <a:off x="10521648" y="5608449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42" name="Graphic 15">
            <a:extLst>
              <a:ext uri="{FF2B5EF4-FFF2-40B4-BE49-F238E27FC236}">
                <a16:creationId xmlns:a16="http://schemas.microsoft.com/office/drawing/2014/main" id="{4D2D79B7-4A68-FA5E-D644-77D4216A8149}"/>
              </a:ext>
            </a:extLst>
          </p:cNvPr>
          <p:cNvSpPr/>
          <p:nvPr userDrawn="1"/>
        </p:nvSpPr>
        <p:spPr>
          <a:xfrm>
            <a:off x="10981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44" name="Graphic 12">
            <a:extLst>
              <a:ext uri="{FF2B5EF4-FFF2-40B4-BE49-F238E27FC236}">
                <a16:creationId xmlns:a16="http://schemas.microsoft.com/office/drawing/2014/main" id="{09257FA7-91DE-7D44-90E4-63C9DFA962D4}"/>
              </a:ext>
            </a:extLst>
          </p:cNvPr>
          <p:cNvSpPr/>
          <p:nvPr userDrawn="1"/>
        </p:nvSpPr>
        <p:spPr>
          <a:xfrm>
            <a:off x="1306906" y="3837599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Graphic 12">
            <a:extLst>
              <a:ext uri="{FF2B5EF4-FFF2-40B4-BE49-F238E27FC236}">
                <a16:creationId xmlns:a16="http://schemas.microsoft.com/office/drawing/2014/main" id="{4B7933AC-77F8-5A1E-9F12-CD7683B26868}"/>
              </a:ext>
            </a:extLst>
          </p:cNvPr>
          <p:cNvSpPr/>
          <p:nvPr userDrawn="1"/>
        </p:nvSpPr>
        <p:spPr>
          <a:xfrm>
            <a:off x="653351" y="4521502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4591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gradFill flip="none" rotWithShape="1">
          <a:gsLst>
            <a:gs pos="0">
              <a:schemeClr val="accent4">
                <a:lumMod val="50000"/>
              </a:schemeClr>
            </a:gs>
            <a:gs pos="28000">
              <a:schemeClr val="tx1"/>
            </a:gs>
            <a:gs pos="80000">
              <a:schemeClr val="accent6">
                <a:lumMod val="50000"/>
              </a:schemeClr>
            </a:gs>
            <a:gs pos="99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DE0BA61-3394-C68B-D34A-99473398C4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1774B0-5C6F-338C-838B-03C1E04D0C9B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849351" y="1683189"/>
            <a:ext cx="10493300" cy="5174811"/>
          </a:xfrm>
          <a:solidFill>
            <a:schemeClr val="bg2"/>
          </a:solidFill>
        </p:spPr>
        <p:txBody>
          <a:bodyPr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3A8728-F1AB-C74B-A3F2-19AC95C5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Graphic 15">
            <a:extLst>
              <a:ext uri="{FF2B5EF4-FFF2-40B4-BE49-F238E27FC236}">
                <a16:creationId xmlns:a16="http://schemas.microsoft.com/office/drawing/2014/main" id="{7FDD546F-3181-A2C4-3ECF-1E4540E1E8FD}"/>
              </a:ext>
            </a:extLst>
          </p:cNvPr>
          <p:cNvSpPr/>
          <p:nvPr userDrawn="1"/>
        </p:nvSpPr>
        <p:spPr>
          <a:xfrm>
            <a:off x="8949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3" name="Graphic 12">
            <a:extLst>
              <a:ext uri="{FF2B5EF4-FFF2-40B4-BE49-F238E27FC236}">
                <a16:creationId xmlns:a16="http://schemas.microsoft.com/office/drawing/2014/main" id="{97F35EB9-5535-DCD3-2424-B71C26EAE49D}"/>
              </a:ext>
            </a:extLst>
          </p:cNvPr>
          <p:cNvSpPr/>
          <p:nvPr userDrawn="1"/>
        </p:nvSpPr>
        <p:spPr>
          <a:xfrm>
            <a:off x="351350" y="4503806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2588D46B-94A1-1F67-DBB5-DCEAA4A4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B30F573-4108-8909-3C0A-D2447A109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3EDBAD98-791B-7F40-4F48-85CFC9ECABBE}"/>
              </a:ext>
            </a:extLst>
          </p:cNvPr>
          <p:cNvSpPr/>
          <p:nvPr userDrawn="1"/>
        </p:nvSpPr>
        <p:spPr>
          <a:xfrm>
            <a:off x="653351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9" name="Graphic 12">
            <a:extLst>
              <a:ext uri="{FF2B5EF4-FFF2-40B4-BE49-F238E27FC236}">
                <a16:creationId xmlns:a16="http://schemas.microsoft.com/office/drawing/2014/main" id="{E3D81F90-4EAE-8C26-A885-E7B59E49164A}"/>
              </a:ext>
            </a:extLst>
          </p:cNvPr>
          <p:cNvSpPr/>
          <p:nvPr userDrawn="1"/>
        </p:nvSpPr>
        <p:spPr>
          <a:xfrm>
            <a:off x="10979909" y="1571885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4191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gradFill flip="none" rotWithShape="1">
          <a:gsLst>
            <a:gs pos="0">
              <a:schemeClr val="accent4">
                <a:lumMod val="50000"/>
              </a:schemeClr>
            </a:gs>
            <a:gs pos="28000">
              <a:schemeClr val="tx1"/>
            </a:gs>
            <a:gs pos="80000">
              <a:schemeClr val="accent6">
                <a:lumMod val="50000"/>
              </a:schemeClr>
            </a:gs>
            <a:gs pos="99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DE0BA61-3394-C68B-D34A-99473398C4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EF5DF7BD-C87C-3543-83E0-896181958360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849349" y="1684777"/>
            <a:ext cx="10515601" cy="5171635"/>
          </a:xfrm>
          <a:solidFill>
            <a:schemeClr val="bg2"/>
          </a:solidFill>
        </p:spPr>
        <p:txBody>
          <a:bodyPr anchor="ctr">
            <a:noAutofit/>
          </a:bodyPr>
          <a:lstStyle>
            <a:lvl1pPr algn="ctr" rtl="0" fontAlgn="base">
              <a:defRPr lang="en-US" sz="1800" b="0" i="0" smtClean="0">
                <a:solidFill>
                  <a:schemeClr val="bg1"/>
                </a:solidFill>
                <a:effectLst/>
                <a:latin typeface="Arial Nova" panose="020B0504020202020204" pitchFamily="34" charset="0"/>
                <a:cs typeface="Arial" panose="020B0604020202020204" pitchFamily="34" charset="0"/>
              </a:defRPr>
            </a:lvl1pPr>
          </a:lstStyle>
          <a:p>
            <a:pPr rtl="0" fontAlgn="base"/>
            <a:r>
              <a:rPr lang="en-US" b="0" i="0" dirty="0">
                <a:solidFill>
                  <a:srgbClr val="201F1E"/>
                </a:solidFill>
                <a:effectLst/>
                <a:latin typeface="Calibri" panose="020F0502020204030204" pitchFamily="34" charset="0"/>
              </a:rPr>
              <a:t>Click to insert image or graphic here</a:t>
            </a:r>
            <a:endParaRPr lang="en-US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3A8728-F1AB-C74B-A3F2-19AC95C5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Graphic 15">
            <a:extLst>
              <a:ext uri="{FF2B5EF4-FFF2-40B4-BE49-F238E27FC236}">
                <a16:creationId xmlns:a16="http://schemas.microsoft.com/office/drawing/2014/main" id="{7FDD546F-3181-A2C4-3ECF-1E4540E1E8FD}"/>
              </a:ext>
            </a:extLst>
          </p:cNvPr>
          <p:cNvSpPr/>
          <p:nvPr userDrawn="1"/>
        </p:nvSpPr>
        <p:spPr>
          <a:xfrm>
            <a:off x="871787" y="621690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3" name="Graphic 12">
            <a:extLst>
              <a:ext uri="{FF2B5EF4-FFF2-40B4-BE49-F238E27FC236}">
                <a16:creationId xmlns:a16="http://schemas.microsoft.com/office/drawing/2014/main" id="{97F35EB9-5535-DCD3-2424-B71C26EAE49D}"/>
              </a:ext>
            </a:extLst>
          </p:cNvPr>
          <p:cNvSpPr/>
          <p:nvPr userDrawn="1"/>
        </p:nvSpPr>
        <p:spPr>
          <a:xfrm>
            <a:off x="351350" y="1540687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2588D46B-94A1-1F67-DBB5-DCEAA4A4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B30F573-4108-8909-3C0A-D2447A109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3EDBAD98-791B-7F40-4F48-85CFC9ECABBE}"/>
              </a:ext>
            </a:extLst>
          </p:cNvPr>
          <p:cNvSpPr/>
          <p:nvPr userDrawn="1"/>
        </p:nvSpPr>
        <p:spPr>
          <a:xfrm>
            <a:off x="607054" y="188247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9" name="Graphic 12">
            <a:extLst>
              <a:ext uri="{FF2B5EF4-FFF2-40B4-BE49-F238E27FC236}">
                <a16:creationId xmlns:a16="http://schemas.microsoft.com/office/drawing/2014/main" id="{E3D81F90-4EAE-8C26-A885-E7B59E49164A}"/>
              </a:ext>
            </a:extLst>
          </p:cNvPr>
          <p:cNvSpPr/>
          <p:nvPr userDrawn="1"/>
        </p:nvSpPr>
        <p:spPr>
          <a:xfrm>
            <a:off x="11685964" y="2868248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07461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bg>
      <p:bgPr>
        <a:gradFill>
          <a:gsLst>
            <a:gs pos="79986">
              <a:schemeClr val="accent6">
                <a:lumMod val="50000"/>
              </a:schemeClr>
            </a:gs>
            <a:gs pos="39018">
              <a:srgbClr val="020C12"/>
            </a:gs>
            <a:gs pos="15000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7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57E44934-AEEA-561B-0ADE-A0E419F72E34}"/>
              </a:ext>
            </a:extLst>
          </p:cNvPr>
          <p:cNvSpPr/>
          <p:nvPr userDrawn="1"/>
        </p:nvSpPr>
        <p:spPr>
          <a:xfrm>
            <a:off x="0" y="4477"/>
            <a:ext cx="12192000" cy="6853523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87731F-00C5-9B08-2819-491BDD0E1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6" name="Content Placeholder 3">
            <a:extLst>
              <a:ext uri="{FF2B5EF4-FFF2-40B4-BE49-F238E27FC236}">
                <a16:creationId xmlns:a16="http://schemas.microsoft.com/office/drawing/2014/main" id="{8476BD1A-F3CD-7831-B675-4B30DB13BBB4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838200" y="2234612"/>
            <a:ext cx="2743200" cy="2743200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00056BB6-6681-5F18-0707-36FF788E8B7D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3649398" y="1743093"/>
            <a:ext cx="4848110" cy="3833614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DA861960-A20F-381C-EC4B-C2A0F840B4C9}"/>
              </a:ext>
            </a:extLst>
          </p:cNvPr>
          <p:cNvSpPr>
            <a:spLocks noGrp="1"/>
          </p:cNvSpPr>
          <p:nvPr>
            <p:ph sz="quarter" idx="30"/>
          </p:nvPr>
        </p:nvSpPr>
        <p:spPr>
          <a:xfrm>
            <a:off x="8554054" y="2234612"/>
            <a:ext cx="2743200" cy="2735210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584954C9-4281-0277-452A-6BD47D8FAF3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8200" y="5576707"/>
            <a:ext cx="10515600" cy="613963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>
                <a:solidFill>
                  <a:schemeClr val="bg1"/>
                </a:solidFill>
                <a:latin typeface="Arial Nova" panose="020B0504020202020204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</p:txBody>
      </p:sp>
      <p:sp>
        <p:nvSpPr>
          <p:cNvPr id="24" name="Graphic 12">
            <a:extLst>
              <a:ext uri="{FF2B5EF4-FFF2-40B4-BE49-F238E27FC236}">
                <a16:creationId xmlns:a16="http://schemas.microsoft.com/office/drawing/2014/main" id="{19D5DAAF-67AD-0ADB-6FC2-7D9A92AE0BD0}"/>
              </a:ext>
            </a:extLst>
          </p:cNvPr>
          <p:cNvSpPr/>
          <p:nvPr userDrawn="1"/>
        </p:nvSpPr>
        <p:spPr>
          <a:xfrm>
            <a:off x="11170456" y="969148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858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38C17DA-981F-0BA8-3CD8-5ADAFFFB5412}"/>
              </a:ext>
            </a:extLst>
          </p:cNvPr>
          <p:cNvSpPr/>
          <p:nvPr userDrawn="1"/>
        </p:nvSpPr>
        <p:spPr>
          <a:xfrm>
            <a:off x="1876516" y="1290549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4848A31F-7C70-BCA2-A2B0-D6C410082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A9FED265-6FB8-0B0E-967A-10AF6EF77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B7E94463-D34E-7B78-40B0-21660AE939E4}"/>
              </a:ext>
            </a:extLst>
          </p:cNvPr>
          <p:cNvSpPr/>
          <p:nvPr userDrawn="1"/>
        </p:nvSpPr>
        <p:spPr>
          <a:xfrm>
            <a:off x="688076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0529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gradFill>
          <a:gsLst>
            <a:gs pos="82003">
              <a:schemeClr val="accent6"/>
            </a:gs>
            <a:gs pos="39982">
              <a:srgbClr val="020D13"/>
            </a:gs>
            <a:gs pos="14000">
              <a:schemeClr val="accent4">
                <a:lumMod val="50000"/>
              </a:schemeClr>
            </a:gs>
            <a:gs pos="0">
              <a:schemeClr val="accent4"/>
            </a:gs>
            <a:gs pos="98000">
              <a:schemeClr val="tx2"/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C32CE5E0-A271-3F02-95B0-2A27489DEFD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4000"/>
          </a:blip>
          <a:srcRect l="30375" t="11383" b="18991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64AEACF2-BE4A-08C5-F323-8ED695B39E0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CF52F7-0472-2EF4-1223-1785705A2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2A5F4FEA-EFFD-2913-9734-00CA69A215E5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1494453" y="2057399"/>
            <a:ext cx="6430348" cy="3352163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B9156B9-9B42-6D12-4F4C-6DA6A98B333D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8324850" y="2055812"/>
            <a:ext cx="2373313" cy="3353751"/>
          </a:xfrm>
          <a:solidFill>
            <a:schemeClr val="bg2"/>
          </a:solidFill>
        </p:spPr>
        <p:txBody>
          <a:bodyPr anchor="ctr">
            <a:noAutofit/>
          </a:bodyPr>
          <a:lstStyle>
            <a:lvl1pPr algn="ctr">
              <a:defRPr sz="18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Graphic 15">
            <a:extLst>
              <a:ext uri="{FF2B5EF4-FFF2-40B4-BE49-F238E27FC236}">
                <a16:creationId xmlns:a16="http://schemas.microsoft.com/office/drawing/2014/main" id="{0F80B8C5-F10F-2547-E085-FA5D266DDF76}"/>
              </a:ext>
            </a:extLst>
          </p:cNvPr>
          <p:cNvSpPr/>
          <p:nvPr userDrawn="1"/>
        </p:nvSpPr>
        <p:spPr>
          <a:xfrm>
            <a:off x="10981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9" name="Graphic 12">
            <a:extLst>
              <a:ext uri="{FF2B5EF4-FFF2-40B4-BE49-F238E27FC236}">
                <a16:creationId xmlns:a16="http://schemas.microsoft.com/office/drawing/2014/main" id="{38898B79-1550-A6AC-FE9B-CBDD2DDE9EB0}"/>
              </a:ext>
            </a:extLst>
          </p:cNvPr>
          <p:cNvSpPr/>
          <p:nvPr userDrawn="1"/>
        </p:nvSpPr>
        <p:spPr>
          <a:xfrm>
            <a:off x="1225881" y="4503806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C89F2857-55B5-64B7-59A5-3B565E8D1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B702CC53-A6C1-26BA-DC75-CF9EF670E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5">
            <a:extLst>
              <a:ext uri="{FF2B5EF4-FFF2-40B4-BE49-F238E27FC236}">
                <a16:creationId xmlns:a16="http://schemas.microsoft.com/office/drawing/2014/main" id="{55D287F0-FA0C-5618-47B9-31AC978549CC}"/>
              </a:ext>
            </a:extLst>
          </p:cNvPr>
          <p:cNvSpPr/>
          <p:nvPr userDrawn="1"/>
        </p:nvSpPr>
        <p:spPr>
          <a:xfrm>
            <a:off x="11404163" y="4375790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437FDA18-E199-E2F6-264B-D9B6E241E574}"/>
              </a:ext>
            </a:extLst>
          </p:cNvPr>
          <p:cNvSpPr/>
          <p:nvPr userDrawn="1"/>
        </p:nvSpPr>
        <p:spPr>
          <a:xfrm>
            <a:off x="653351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12227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Content Placeholder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9945" y="-6350"/>
            <a:ext cx="7732295" cy="685386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94206CF-1482-CF6D-D783-1BB21E6F679A}"/>
              </a:ext>
            </a:extLst>
          </p:cNvPr>
          <p:cNvSpPr/>
          <p:nvPr userDrawn="1"/>
        </p:nvSpPr>
        <p:spPr>
          <a:xfrm>
            <a:off x="5698" y="0"/>
            <a:ext cx="6085171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C79405F-38DE-C05D-5E87-4D38F54C79B4}"/>
              </a:ext>
            </a:extLst>
          </p:cNvPr>
          <p:cNvCxnSpPr>
            <a:cxnSpLocks/>
          </p:cNvCxnSpPr>
          <p:nvPr userDrawn="1"/>
        </p:nvCxnSpPr>
        <p:spPr>
          <a:xfrm>
            <a:off x="-12590" y="3125038"/>
            <a:ext cx="480404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7C904D88-E1BE-F1FA-D405-F55DA966DA84}"/>
              </a:ext>
            </a:extLst>
          </p:cNvPr>
          <p:cNvSpPr/>
          <p:nvPr userDrawn="1"/>
        </p:nvSpPr>
        <p:spPr>
          <a:xfrm>
            <a:off x="705405" y="1144246"/>
            <a:ext cx="126770" cy="126770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6371" y="1562944"/>
            <a:ext cx="3767257" cy="1358678"/>
          </a:xfrm>
        </p:spPr>
        <p:txBody>
          <a:bodyPr anchor="b">
            <a:noAutofit/>
          </a:bodyPr>
          <a:lstStyle/>
          <a:p>
            <a:r>
              <a:rPr lang="en-US" dirty="0"/>
              <a:t>Click to edit title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04BA031E-69C2-025F-5A62-37A61D3D51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06371" y="3426703"/>
            <a:ext cx="3767257" cy="261688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BA6CCC38-0DC7-93AB-5678-4FB88CE97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615ED02F-D1E1-9C00-BD42-A95D595EF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Graphic 12">
            <a:extLst>
              <a:ext uri="{FF2B5EF4-FFF2-40B4-BE49-F238E27FC236}">
                <a16:creationId xmlns:a16="http://schemas.microsoft.com/office/drawing/2014/main" id="{1D8F0816-C429-D32E-058B-33405874DFA7}"/>
              </a:ext>
            </a:extLst>
          </p:cNvPr>
          <p:cNvSpPr/>
          <p:nvPr userDrawn="1"/>
        </p:nvSpPr>
        <p:spPr>
          <a:xfrm>
            <a:off x="468157" y="1963496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82607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99000">
              <a:srgbClr val="05202E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3EA418-19D1-0D4D-BE52-40A86E32F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2BAE0C-5187-A64D-A481-E692456703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759C05-48F5-9346-8256-5B61C6990E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175D63-7351-9C4A-AEE0-10E27B3B64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0889F-2BBA-5F45-95BC-BEA6688167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693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61" r:id="rId2"/>
    <p:sldLayoutId id="2147483658" r:id="rId3"/>
    <p:sldLayoutId id="2147483664" r:id="rId4"/>
    <p:sldLayoutId id="2147483650" r:id="rId5"/>
    <p:sldLayoutId id="2147483666" r:id="rId6"/>
    <p:sldLayoutId id="2147483659" r:id="rId7"/>
    <p:sldLayoutId id="2147483660" r:id="rId8"/>
    <p:sldLayoutId id="2147483663" r:id="rId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Biome" panose="020B05030302040208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accent3"/>
          </a:solidFill>
          <a:latin typeface="+mj-lt"/>
          <a:ea typeface="+mn-ea"/>
          <a:cs typeface="Biome" panose="020B0503030204020804" pitchFamily="34" charset="0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6.png"/><Relationship Id="rId7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microsoft.com/office/2007/relationships/hdphoto" Target="../media/hdphoto4.wdp"/><Relationship Id="rId4" Type="http://schemas.microsoft.com/office/2007/relationships/hdphoto" Target="../media/hdphoto2.wdp"/><Relationship Id="rId9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874EA-2F67-60CD-631F-5A787057F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981AB9E-AF0F-CAD0-2DD2-D640FB871E6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Challengers</a:t>
            </a:r>
          </a:p>
        </p:txBody>
      </p:sp>
    </p:spTree>
    <p:extLst>
      <p:ext uri="{BB962C8B-B14F-4D97-AF65-F5344CB8AC3E}">
        <p14:creationId xmlns:p14="http://schemas.microsoft.com/office/powerpoint/2010/main" val="24980314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2945C-94BA-AC11-295D-E4CACAC7E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197F046A-7911-3E0E-7D88-A57CF0028A0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01.</a:t>
            </a:r>
          </a:p>
          <a:p>
            <a:r>
              <a:rPr lang="en-US" dirty="0"/>
              <a:t>The project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A63CC359-8A44-9313-ADA5-3E961D2CC84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02.</a:t>
            </a:r>
          </a:p>
          <a:p>
            <a:r>
              <a:rPr lang="en-US" dirty="0"/>
              <a:t>Project goals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3DB2DABA-9EFA-FC6D-50D6-0493014B4A51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03.</a:t>
            </a:r>
          </a:p>
          <a:p>
            <a:r>
              <a:rPr lang="en-US" dirty="0"/>
              <a:t>Our team</a:t>
            </a:r>
          </a:p>
        </p:txBody>
      </p:sp>
    </p:spTree>
    <p:extLst>
      <p:ext uri="{BB962C8B-B14F-4D97-AF65-F5344CB8AC3E}">
        <p14:creationId xmlns:p14="http://schemas.microsoft.com/office/powerpoint/2010/main" val="39841822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EA379C-6AB0-2C8D-40A3-8F59BF934E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the project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A0E298-A5C0-FB13-D027-60ABCE8D29B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2400" dirty="0">
                <a:latin typeface="+mj-lt"/>
                <a:ea typeface="+mj-ea"/>
              </a:rPr>
              <a:t>To create an interactable periotic table based on C++</a:t>
            </a:r>
          </a:p>
        </p:txBody>
      </p:sp>
    </p:spTree>
    <p:extLst>
      <p:ext uri="{BB962C8B-B14F-4D97-AF65-F5344CB8AC3E}">
        <p14:creationId xmlns:p14="http://schemas.microsoft.com/office/powerpoint/2010/main" val="23344229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FEC72-58E2-1B97-DDA6-628DFCBBA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goals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1CE76A-8255-CCDE-9E27-EDF3F5B73F4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35370" y="2700810"/>
            <a:ext cx="2664914" cy="509671"/>
          </a:xfrm>
        </p:spPr>
        <p:txBody>
          <a:bodyPr/>
          <a:lstStyle/>
          <a:p>
            <a:pPr algn="ctr"/>
            <a:r>
              <a:rPr lang="en-US" dirty="0"/>
              <a:t>Goal 1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F837F0-12C8-AED0-CCBA-DEE5E6CB61A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5479282" y="2755590"/>
            <a:ext cx="1227775" cy="523316"/>
          </a:xfrm>
        </p:spPr>
        <p:txBody>
          <a:bodyPr/>
          <a:lstStyle/>
          <a:p>
            <a:r>
              <a:rPr lang="en-US" dirty="0"/>
              <a:t>Goal 2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D99B8E1-044C-B1DF-0949-80D67925F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35370" y="3429000"/>
            <a:ext cx="3911982" cy="230756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5568B5F-6318-65E2-CEDA-18DE9E9733EF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366507" y="3429000"/>
            <a:ext cx="3453324" cy="929148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>
                <a:latin typeface="+mj-lt"/>
                <a:cs typeface="+mn-cs"/>
              </a:rPr>
              <a:t>Come up with an idea and distribute the tasks evenly between the team</a:t>
            </a:r>
          </a:p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D868287-2DD0-D3D7-EA33-5F5EC974EB5A}"/>
              </a:ext>
            </a:extLst>
          </p:cNvPr>
          <p:cNvSpPr txBox="1"/>
          <p:nvPr/>
        </p:nvSpPr>
        <p:spPr>
          <a:xfrm>
            <a:off x="835370" y="3429000"/>
            <a:ext cx="26649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+mj-lt"/>
              </a:rPr>
              <a:t>Form and create a team</a:t>
            </a:r>
            <a:endParaRPr lang="en-US" dirty="0"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F4B02C7-3E4D-21D8-98A4-129AB6ACA21F}"/>
              </a:ext>
            </a:extLst>
          </p:cNvPr>
          <p:cNvSpPr txBox="1"/>
          <p:nvPr/>
        </p:nvSpPr>
        <p:spPr>
          <a:xfrm>
            <a:off x="9296029" y="2817193"/>
            <a:ext cx="20549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pc="300" dirty="0">
                <a:solidFill>
                  <a:schemeClr val="accent3"/>
                </a:solidFill>
                <a:latin typeface="+mj-lt"/>
                <a:cs typeface="Biome" panose="020B0503030204020804" pitchFamily="34" charset="0"/>
              </a:rPr>
              <a:t>Goal 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9DBF4FC-BB7F-3D37-9ABB-2488909462E5}"/>
              </a:ext>
            </a:extLst>
          </p:cNvPr>
          <p:cNvSpPr txBox="1"/>
          <p:nvPr/>
        </p:nvSpPr>
        <p:spPr>
          <a:xfrm>
            <a:off x="8410854" y="3428999"/>
            <a:ext cx="29401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pc="200" dirty="0">
                <a:solidFill>
                  <a:schemeClr val="bg1"/>
                </a:solidFill>
                <a:latin typeface="+mj-lt"/>
              </a:rPr>
              <a:t>Complete and finish the project</a:t>
            </a:r>
          </a:p>
        </p:txBody>
      </p:sp>
    </p:spTree>
    <p:extLst>
      <p:ext uri="{BB962C8B-B14F-4D97-AF65-F5344CB8AC3E}">
        <p14:creationId xmlns:p14="http://schemas.microsoft.com/office/powerpoint/2010/main" val="30490257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68F2B1-B58B-44B7-8A70-B801A2962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 team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88786B-13D2-E118-2978-A252221937C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749360" y="3874354"/>
            <a:ext cx="1905350" cy="509671"/>
          </a:xfrm>
        </p:spPr>
        <p:txBody>
          <a:bodyPr/>
          <a:lstStyle/>
          <a:p>
            <a:r>
              <a:rPr lang="en-US" dirty="0"/>
              <a:t>Valentin Lazarov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5BD217-13AA-85EF-C6BC-077BBF578BB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638142" y="3867531"/>
            <a:ext cx="1599537" cy="523316"/>
          </a:xfrm>
        </p:spPr>
        <p:txBody>
          <a:bodyPr/>
          <a:lstStyle/>
          <a:p>
            <a:r>
              <a:rPr lang="en-US" dirty="0"/>
              <a:t>Stiliyan Ivanov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5068726-417F-B9CD-1156-2BAA1ED6B595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611446" y="4650965"/>
            <a:ext cx="1905350" cy="27991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Scrum Trainer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36FE16D-3647-2191-140E-86DDE35972AE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3089638" y="4650965"/>
            <a:ext cx="2696547" cy="268238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+mj-lt"/>
              </a:rPr>
              <a:t>Backend Developer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78EECF-6545-FB04-CA77-0D3CF4295435}"/>
              </a:ext>
            </a:extLst>
          </p:cNvPr>
          <p:cNvSpPr txBox="1"/>
          <p:nvPr/>
        </p:nvSpPr>
        <p:spPr>
          <a:xfrm>
            <a:off x="6604788" y="3775246"/>
            <a:ext cx="20181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pc="300" dirty="0">
                <a:solidFill>
                  <a:schemeClr val="accent3"/>
                </a:solidFill>
                <a:latin typeface="+mj-lt"/>
                <a:cs typeface="Biome" panose="020B0503030204020804" pitchFamily="34" charset="0"/>
              </a:rPr>
              <a:t>Valentin Pendashev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CD3D7B4-86A8-9E8C-62B9-BBCF50410F06}"/>
              </a:ext>
            </a:extLst>
          </p:cNvPr>
          <p:cNvSpPr txBox="1"/>
          <p:nvPr/>
        </p:nvSpPr>
        <p:spPr>
          <a:xfrm>
            <a:off x="6405816" y="4549871"/>
            <a:ext cx="2416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+mj-lt"/>
              </a:rPr>
              <a:t>Backend Developer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9B95923-64A2-3E01-EE25-7947352F4BA8}"/>
              </a:ext>
            </a:extLst>
          </p:cNvPr>
          <p:cNvSpPr txBox="1"/>
          <p:nvPr/>
        </p:nvSpPr>
        <p:spPr>
          <a:xfrm>
            <a:off x="9475741" y="3768273"/>
            <a:ext cx="1882942" cy="721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pc="300" dirty="0">
                <a:solidFill>
                  <a:schemeClr val="accent3"/>
                </a:solidFill>
                <a:latin typeface="+mj-lt"/>
                <a:cs typeface="Biome" panose="020B0503030204020804" pitchFamily="34" charset="0"/>
              </a:rPr>
              <a:t>Alexander Sivkov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C0450EF-F0B9-8392-557E-290F8710BCB2}"/>
              </a:ext>
            </a:extLst>
          </p:cNvPr>
          <p:cNvSpPr txBox="1"/>
          <p:nvPr/>
        </p:nvSpPr>
        <p:spPr>
          <a:xfrm>
            <a:off x="9675204" y="4561546"/>
            <a:ext cx="1101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Designer</a:t>
            </a:r>
          </a:p>
        </p:txBody>
      </p:sp>
    </p:spTree>
    <p:extLst>
      <p:ext uri="{BB962C8B-B14F-4D97-AF65-F5344CB8AC3E}">
        <p14:creationId xmlns:p14="http://schemas.microsoft.com/office/powerpoint/2010/main" val="19112727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95E1CE-614A-DF66-122D-172FF781F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we used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5CF771-835A-52C7-082F-55DDC1E37E7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Teams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DF3DF0C-A710-EB83-7C45-79323D31EC7B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GitHub	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6F4EF93-C3D1-E1B7-918E-E4F0EBCCC90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Visual studio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C16C44D-F9D4-4510-C9DD-C2AE9BC10554}"/>
              </a:ext>
            </a:extLst>
          </p:cNvPr>
          <p:cNvSpPr txBox="1"/>
          <p:nvPr/>
        </p:nvSpPr>
        <p:spPr>
          <a:xfrm>
            <a:off x="2329686" y="2176762"/>
            <a:ext cx="18976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3"/>
                </a:solidFill>
                <a:latin typeface="+mj-lt"/>
                <a:cs typeface="Biome" panose="020B0503030204020804" pitchFamily="34" charset="0"/>
              </a:rPr>
              <a:t>Word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7F5875-B490-78CF-3E6E-7548F876CAC6}"/>
              </a:ext>
            </a:extLst>
          </p:cNvPr>
          <p:cNvSpPr txBox="1"/>
          <p:nvPr/>
        </p:nvSpPr>
        <p:spPr>
          <a:xfrm>
            <a:off x="5147187" y="2176762"/>
            <a:ext cx="18976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3"/>
                </a:solidFill>
                <a:latin typeface="+mj-lt"/>
                <a:cs typeface="Biome" panose="020B0503030204020804" pitchFamily="34" charset="0"/>
              </a:rPr>
              <a:t>PowerPoint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610CDF9-B9D8-BAB1-0CB9-E49E6FF290E8}"/>
              </a:ext>
            </a:extLst>
          </p:cNvPr>
          <p:cNvSpPr txBox="1"/>
          <p:nvPr/>
        </p:nvSpPr>
        <p:spPr>
          <a:xfrm>
            <a:off x="8978819" y="2176762"/>
            <a:ext cx="19224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3"/>
                </a:solidFill>
                <a:latin typeface="+mj-lt"/>
                <a:cs typeface="Biome" panose="020B0503030204020804" pitchFamily="34" charset="0"/>
              </a:rPr>
              <a:t>Excel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885899A-1081-6C75-E92D-6592408659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7825" y="1316817"/>
            <a:ext cx="1121613" cy="74774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F9C4839-EAF3-949A-6EEC-B7F8707C0A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390" b="94350" l="9155" r="89789">
                        <a14:foregroundMark x1="32746" y1="45763" x2="32746" y2="45763"/>
                        <a14:foregroundMark x1="47887" y1="7345" x2="47887" y2="7345"/>
                        <a14:foregroundMark x1="53873" y1="3390" x2="53873" y2="3390"/>
                        <a14:foregroundMark x1="58803" y1="94350" x2="58803" y2="943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6280" y="1417487"/>
            <a:ext cx="875778" cy="54640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B20FE15-9A22-3A86-4273-FC70EB7E35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10987" y="1282726"/>
            <a:ext cx="815924" cy="81592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F3777E7-FB36-446D-5BB6-A5713DF504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73800" y1="23200" x2="73800" y2="232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6862" y="3062946"/>
            <a:ext cx="765595" cy="76559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3E8D2AE-438C-7901-912D-3A126249A9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7353" y="3131188"/>
            <a:ext cx="1057294" cy="59448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3602850-B88F-1ABE-160A-928A0C5B94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7910" b="92655" l="9507" r="89789">
                        <a14:foregroundMark x1="62324" y1="7910" x2="62324" y2="7910"/>
                        <a14:foregroundMark x1="65141" y1="92655" x2="65141" y2="9265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5263" y="3193771"/>
            <a:ext cx="1021193" cy="634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7755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0AB266-8EB7-B58D-01F3-422D1EFA2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Lets continue to the game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706E35-284F-13E0-47BF-C69502E4378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0443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7">
      <a:dk1>
        <a:srgbClr val="000000"/>
      </a:dk1>
      <a:lt1>
        <a:srgbClr val="FFFFFF"/>
      </a:lt1>
      <a:dk2>
        <a:srgbClr val="FC4EFB"/>
      </a:dk2>
      <a:lt2>
        <a:srgbClr val="E7E6E6"/>
      </a:lt2>
      <a:accent1>
        <a:srgbClr val="FAF24C"/>
      </a:accent1>
      <a:accent2>
        <a:srgbClr val="5EFCAC"/>
      </a:accent2>
      <a:accent3>
        <a:srgbClr val="73EBF9"/>
      </a:accent3>
      <a:accent4>
        <a:srgbClr val="316CFC"/>
      </a:accent4>
      <a:accent5>
        <a:srgbClr val="B059FD"/>
      </a:accent5>
      <a:accent6>
        <a:srgbClr val="9405FC"/>
      </a:accent6>
      <a:hlink>
        <a:srgbClr val="FFFFFF"/>
      </a:hlink>
      <a:folHlink>
        <a:srgbClr val="FFFFFF"/>
      </a:folHlink>
    </a:clrScheme>
    <a:fontScheme name="Custom 15">
      <a:majorFont>
        <a:latin typeface="Biome"/>
        <a:ea typeface=""/>
        <a:cs typeface=""/>
      </a:majorFont>
      <a:minorFont>
        <a:latin typeface="Arial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TM11936837</Template>
  <TotalTime>0</TotalTime>
  <Words>95</Words>
  <Application>Microsoft Office PowerPoint</Application>
  <PresentationFormat>Widescreen</PresentationFormat>
  <Paragraphs>36</Paragraphs>
  <Slides>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Arial</vt:lpstr>
      <vt:lpstr>Arial Nova</vt:lpstr>
      <vt:lpstr>Biome</vt:lpstr>
      <vt:lpstr>Biome Light</vt:lpstr>
      <vt:lpstr>Calibri</vt:lpstr>
      <vt:lpstr>Segoe UI</vt:lpstr>
      <vt:lpstr>Office Theme</vt:lpstr>
      <vt:lpstr>Team</vt:lpstr>
      <vt:lpstr>Table of contents</vt:lpstr>
      <vt:lpstr>About the project</vt:lpstr>
      <vt:lpstr>Project goals</vt:lpstr>
      <vt:lpstr>Out team</vt:lpstr>
      <vt:lpstr>Software we used</vt:lpstr>
      <vt:lpstr>Lets continue to the game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2022-07-13T15:59:43Z</dcterms:created>
  <dcterms:modified xsi:type="dcterms:W3CDTF">2023-11-12T21:54:53Z</dcterms:modified>
</cp:coreProperties>
</file>